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3459A-B2CA-4BA2-AF7C-756C32110EC6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139CF-D582-4290-B14A-A7E1F2F111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925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139CF-D582-4290-B14A-A7E1F2F111C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978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139CF-D582-4290-B14A-A7E1F2F111C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97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139CF-D582-4290-B14A-A7E1F2F111C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320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22DEE380-4661-40AE-8818-2BBBCDC7DB4C}" type="datetimeFigureOut">
              <a:rPr lang="ru-RU" smtClean="0"/>
              <a:t>21.09.2011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8BDBD4AF-8BA6-460B-B748-7691C02C74C8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391272" y="4140181"/>
            <a:ext cx="5752728" cy="11521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ru-RU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Выполнил : Ассистент профессора Сэмуэля Оака</a:t>
            </a:r>
          </a:p>
          <a:p>
            <a:pPr algn="r"/>
            <a:endParaRPr lang="ru-RU" sz="1800" b="1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0000" endA="300" endPos="50000" dist="29997" dir="5400000" sy="-100000" algn="bl" rotWithShape="0"/>
              </a:effectLst>
            </a:endParaRPr>
          </a:p>
          <a:p>
            <a:pPr algn="r"/>
            <a:r>
              <a:rPr lang="ru-RU" sz="1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0000" endA="300" endPos="50000" dist="29997" dir="5400000" sy="-100000" algn="bl" rotWithShape="0"/>
                </a:effectLst>
              </a:rPr>
              <a:t>Тихонов Николай</a:t>
            </a:r>
            <a:endParaRPr lang="ru-RU" sz="1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772400" cy="187220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Исследовательская работа</a:t>
            </a:r>
            <a:b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на тему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”</a:t>
            </a:r>
            <a:r>
              <a:rPr lang="ru-RU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Бульбазавр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”</a:t>
            </a:r>
            <a:endParaRPr lang="ru-RU" dirty="0"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2630" y="6381327"/>
            <a:ext cx="1718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Канто, г.Алабастия 2011г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78" y="4939975"/>
            <a:ext cx="1595240" cy="159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69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Атаки:</a:t>
            </a:r>
            <a:r>
              <a:rPr lang="en-US" sz="2800" dirty="0" smtClean="0"/>
              <a:t>Tackle</a:t>
            </a:r>
            <a:r>
              <a:rPr lang="ru-RU" sz="2800" dirty="0" smtClean="0"/>
              <a:t>,</a:t>
            </a:r>
            <a:r>
              <a:rPr lang="en-US" sz="2800" dirty="0" smtClean="0"/>
              <a:t>Growl</a:t>
            </a:r>
            <a:r>
              <a:rPr lang="ru-RU" sz="2800" dirty="0" smtClean="0"/>
              <a:t>,</a:t>
            </a:r>
            <a:r>
              <a:rPr lang="en-US" sz="2800" dirty="0" smtClean="0"/>
              <a:t>Leech Seed</a:t>
            </a:r>
            <a:r>
              <a:rPr lang="ru-RU" sz="2800" dirty="0" smtClean="0"/>
              <a:t>,</a:t>
            </a:r>
            <a:r>
              <a:rPr lang="en-US" sz="2800" dirty="0" smtClean="0"/>
              <a:t>Vine Whip</a:t>
            </a:r>
            <a:r>
              <a:rPr lang="ru-RU" sz="2800" dirty="0" smtClean="0"/>
              <a:t>,</a:t>
            </a:r>
            <a:r>
              <a:rPr lang="en-US" sz="2800" dirty="0" smtClean="0"/>
              <a:t>Sleep Powder</a:t>
            </a:r>
            <a:r>
              <a:rPr lang="ru-RU" sz="2800" dirty="0" smtClean="0"/>
              <a:t>,</a:t>
            </a:r>
            <a:r>
              <a:rPr lang="en-US" sz="2800" dirty="0" smtClean="0"/>
              <a:t>Poison</a:t>
            </a:r>
            <a:r>
              <a:rPr lang="ru-RU" sz="2800" dirty="0" smtClean="0"/>
              <a:t> </a:t>
            </a:r>
            <a:r>
              <a:rPr lang="en-US" sz="2800" dirty="0" smtClean="0"/>
              <a:t>powder</a:t>
            </a:r>
            <a:r>
              <a:rPr lang="ru-RU" sz="2800" dirty="0" smtClean="0"/>
              <a:t>,</a:t>
            </a:r>
            <a:r>
              <a:rPr lang="en-US" sz="2800" dirty="0" smtClean="0"/>
              <a:t>Take Down</a:t>
            </a:r>
            <a:r>
              <a:rPr lang="ru-RU" sz="2800" dirty="0" smtClean="0"/>
              <a:t>,</a:t>
            </a:r>
            <a:r>
              <a:rPr lang="en-US" sz="2800" dirty="0" smtClean="0"/>
              <a:t>Razor Leaf</a:t>
            </a:r>
            <a:r>
              <a:rPr lang="ru-RU" sz="2800" dirty="0" smtClean="0"/>
              <a:t>,</a:t>
            </a:r>
            <a:r>
              <a:rPr lang="en-US" sz="2800" dirty="0" smtClean="0"/>
              <a:t>Sweet Scent</a:t>
            </a:r>
            <a:r>
              <a:rPr lang="ru-RU" sz="2800" dirty="0" smtClean="0"/>
              <a:t>,</a:t>
            </a:r>
            <a:r>
              <a:rPr lang="en-US" sz="2800" dirty="0" smtClean="0"/>
              <a:t>Growth</a:t>
            </a:r>
            <a:r>
              <a:rPr lang="ru-RU" sz="2800" dirty="0" smtClean="0"/>
              <a:t>,</a:t>
            </a:r>
            <a:r>
              <a:rPr lang="en-US" sz="2800" dirty="0" smtClean="0"/>
              <a:t>Double-Edge</a:t>
            </a:r>
            <a:r>
              <a:rPr lang="ru-RU" sz="2800" dirty="0" smtClean="0"/>
              <a:t>,</a:t>
            </a:r>
            <a:r>
              <a:rPr lang="en-US" sz="2800" dirty="0" smtClean="0"/>
              <a:t>Worry Seed</a:t>
            </a:r>
            <a:r>
              <a:rPr lang="ru-RU" sz="2800" dirty="0" smtClean="0"/>
              <a:t>,</a:t>
            </a:r>
            <a:r>
              <a:rPr lang="en-US" sz="2800" dirty="0" smtClean="0"/>
              <a:t>Synthesis</a:t>
            </a:r>
            <a:r>
              <a:rPr lang="ru-RU" sz="2800" dirty="0" smtClean="0"/>
              <a:t>,</a:t>
            </a:r>
            <a:r>
              <a:rPr lang="en-US" sz="2800" dirty="0" smtClean="0"/>
              <a:t>Seed Bomb</a:t>
            </a:r>
            <a:r>
              <a:rPr lang="ru-RU" sz="2800" dirty="0" smtClean="0"/>
              <a:t>,С</a:t>
            </a:r>
            <a:r>
              <a:rPr lang="en-US" sz="2800" dirty="0" smtClean="0"/>
              <a:t>ut</a:t>
            </a:r>
            <a:r>
              <a:rPr lang="ru-RU" sz="2800" dirty="0" smtClean="0"/>
              <a:t>,</a:t>
            </a:r>
            <a:r>
              <a:rPr lang="en-US" sz="2800" dirty="0" smtClean="0"/>
              <a:t>Strength</a:t>
            </a:r>
            <a:r>
              <a:rPr lang="ru-RU" sz="2800" dirty="0"/>
              <a:t>,</a:t>
            </a:r>
            <a:r>
              <a:rPr lang="en-US" sz="2800" dirty="0" smtClean="0"/>
              <a:t>Toxic</a:t>
            </a:r>
            <a:r>
              <a:rPr lang="ru-RU" sz="2800" dirty="0" smtClean="0"/>
              <a:t>,</a:t>
            </a:r>
            <a:r>
              <a:rPr lang="en-US" sz="2800" dirty="0" smtClean="0"/>
              <a:t>Solarbeam</a:t>
            </a:r>
            <a:r>
              <a:rPr lang="ru-RU" sz="2800" dirty="0" smtClean="0"/>
              <a:t>,</a:t>
            </a:r>
            <a:r>
              <a:rPr lang="en-US" sz="2800" dirty="0" smtClean="0"/>
              <a:t>Double Team</a:t>
            </a:r>
            <a:r>
              <a:rPr lang="ru-RU" sz="2800" dirty="0" smtClean="0"/>
              <a:t>,</a:t>
            </a:r>
            <a:r>
              <a:rPr lang="en-US" sz="2800" dirty="0" smtClean="0"/>
              <a:t>Rest</a:t>
            </a:r>
            <a:r>
              <a:rPr lang="ru-RU" sz="2800" dirty="0" smtClean="0"/>
              <a:t>,</a:t>
            </a:r>
            <a:r>
              <a:rPr lang="en-US" sz="2800" dirty="0" smtClean="0"/>
              <a:t>Hidden Power</a:t>
            </a:r>
            <a:r>
              <a:rPr lang="ru-RU" sz="2800" dirty="0" smtClean="0"/>
              <a:t>,</a:t>
            </a:r>
            <a:r>
              <a:rPr lang="en-US" sz="2800" dirty="0" smtClean="0"/>
              <a:t>Sunny Day</a:t>
            </a:r>
            <a:r>
              <a:rPr lang="ru-RU" sz="2800" dirty="0" smtClean="0"/>
              <a:t>,</a:t>
            </a:r>
            <a:r>
              <a:rPr lang="en-US" sz="2800" dirty="0" smtClean="0"/>
              <a:t>Protect</a:t>
            </a:r>
            <a:r>
              <a:rPr lang="ru-RU" sz="2800" dirty="0" smtClean="0"/>
              <a:t>,</a:t>
            </a:r>
            <a:r>
              <a:rPr lang="en-US" sz="2800" dirty="0" smtClean="0"/>
              <a:t>Frustration</a:t>
            </a:r>
            <a:r>
              <a:rPr lang="ru-RU" sz="2800" dirty="0" smtClean="0"/>
              <a:t>,</a:t>
            </a:r>
            <a:r>
              <a:rPr lang="en-US" sz="2800" dirty="0" smtClean="0"/>
              <a:t>Return</a:t>
            </a:r>
            <a:r>
              <a:rPr lang="ru-RU" sz="2800" dirty="0" smtClean="0"/>
              <a:t>,</a:t>
            </a:r>
            <a:r>
              <a:rPr lang="en-US" sz="2800" dirty="0" smtClean="0"/>
              <a:t>Sludge Bomb</a:t>
            </a:r>
            <a:r>
              <a:rPr lang="ru-RU" sz="2800" dirty="0" smtClean="0"/>
              <a:t>,</a:t>
            </a:r>
            <a:r>
              <a:rPr lang="en-US" sz="2800" dirty="0" smtClean="0"/>
              <a:t>Attra</a:t>
            </a:r>
            <a:r>
              <a:rPr lang="ru-RU" sz="2800" dirty="0" smtClean="0"/>
              <a:t>,</a:t>
            </a:r>
            <a:r>
              <a:rPr lang="en-US" sz="2800" dirty="0" smtClean="0"/>
              <a:t>Light Screen</a:t>
            </a:r>
            <a:r>
              <a:rPr lang="ru-RU" sz="2800" dirty="0" smtClean="0"/>
              <a:t>,</a:t>
            </a:r>
            <a:r>
              <a:rPr lang="en-US" sz="2800" dirty="0" smtClean="0"/>
              <a:t>Safeguard</a:t>
            </a:r>
            <a:r>
              <a:rPr lang="ru-RU" sz="2800" dirty="0" smtClean="0"/>
              <a:t>,</a:t>
            </a:r>
            <a:r>
              <a:rPr lang="en-US" sz="2800" dirty="0" smtClean="0"/>
              <a:t>Facade</a:t>
            </a:r>
            <a:r>
              <a:rPr lang="ru-RU" sz="2800" dirty="0" smtClean="0"/>
              <a:t>,</a:t>
            </a:r>
            <a:r>
              <a:rPr lang="en-US" sz="2800" dirty="0" smtClean="0"/>
              <a:t>Energy Ball</a:t>
            </a:r>
            <a:r>
              <a:rPr lang="ru-RU" sz="2800" dirty="0" smtClean="0"/>
              <a:t>,</a:t>
            </a:r>
            <a:r>
              <a:rPr lang="en-US" sz="2800" dirty="0" smtClean="0"/>
              <a:t>Flash</a:t>
            </a:r>
            <a:r>
              <a:rPr lang="ru-RU" sz="2800" dirty="0" smtClean="0"/>
              <a:t>,</a:t>
            </a:r>
            <a:r>
              <a:rPr lang="en-US" sz="2800" dirty="0" smtClean="0"/>
              <a:t>Swords Dance</a:t>
            </a:r>
            <a:r>
              <a:rPr lang="ru-RU" sz="2800" dirty="0" smtClean="0"/>
              <a:t>,</a:t>
            </a:r>
            <a:r>
              <a:rPr lang="en-US" sz="2800" dirty="0" smtClean="0"/>
              <a:t>Grass Knot</a:t>
            </a:r>
            <a:r>
              <a:rPr lang="ru-RU" sz="2800" dirty="0" smtClean="0"/>
              <a:t>,</a:t>
            </a:r>
            <a:r>
              <a:rPr lang="en-US" sz="2800" dirty="0" smtClean="0"/>
              <a:t>Swagger</a:t>
            </a:r>
            <a:r>
              <a:rPr lang="ru-RU" sz="2800" dirty="0" smtClean="0"/>
              <a:t>,</a:t>
            </a:r>
            <a:r>
              <a:rPr lang="en-US" sz="2800" dirty="0" smtClean="0"/>
              <a:t>Substitute</a:t>
            </a:r>
            <a:r>
              <a:rPr lang="ru-RU" sz="2800" dirty="0" smtClean="0"/>
              <a:t>,</a:t>
            </a:r>
            <a:r>
              <a:rPr lang="en-US" sz="2800" dirty="0" smtClean="0"/>
              <a:t>Venom Shock</a:t>
            </a:r>
            <a:r>
              <a:rPr lang="ru-RU" sz="2800" dirty="0" smtClean="0"/>
              <a:t>,</a:t>
            </a:r>
            <a:r>
              <a:rPr lang="en-US" sz="2800" dirty="0" smtClean="0"/>
              <a:t>Canon</a:t>
            </a:r>
            <a:r>
              <a:rPr lang="ru-RU" sz="2800" dirty="0" smtClean="0"/>
              <a:t>,</a:t>
            </a:r>
            <a:r>
              <a:rPr lang="en-US" sz="2800" dirty="0" smtClean="0"/>
              <a:t>Echo Voice</a:t>
            </a:r>
            <a:r>
              <a:rPr lang="ru-RU" sz="2800" dirty="0" smtClean="0"/>
              <a:t>,</a:t>
            </a:r>
            <a:r>
              <a:rPr lang="en-US" sz="2800" dirty="0" smtClean="0"/>
              <a:t>Rock </a:t>
            </a:r>
            <a:r>
              <a:rPr lang="en-US" sz="2800" dirty="0"/>
              <a:t>Smash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Больше о покемоне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3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92324651"/>
              </p:ext>
            </p:extLst>
          </p:nvPr>
        </p:nvGraphicFramePr>
        <p:xfrm>
          <a:off x="202342" y="191365"/>
          <a:ext cx="8739316" cy="6475271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274820"/>
                <a:gridCol w="4464496"/>
              </a:tblGrid>
              <a:tr h="681071">
                <a:tc>
                  <a:txBody>
                    <a:bodyPr/>
                    <a:lstStyle/>
                    <a:p>
                      <a:r>
                        <a:rPr lang="ru-RU" dirty="0" smtClean="0"/>
                        <a:t>Бульбазавр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#001</a:t>
                      </a:r>
                      <a:endParaRPr lang="ru-RU" dirty="0"/>
                    </a:p>
                  </a:txBody>
                  <a:tcPr/>
                </a:tc>
              </a:tr>
              <a:tr h="537055">
                <a:tc>
                  <a:txBody>
                    <a:bodyPr/>
                    <a:lstStyle/>
                    <a:p>
                      <a:r>
                        <a:rPr lang="ru-RU" dirty="0" smtClean="0"/>
                        <a:t>Типы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Травяной</a:t>
                      </a:r>
                    </a:p>
                    <a:p>
                      <a:r>
                        <a:rPr lang="ru-RU" dirty="0" smtClean="0"/>
                        <a:t>Ядовитый</a:t>
                      </a:r>
                      <a:endParaRPr lang="ru-RU" dirty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Разновидность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Покемон-семя</a:t>
                      </a:r>
                      <a:endParaRPr lang="ru-RU" dirty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Свойство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Overgrow</a:t>
                      </a:r>
                      <a:endParaRPr lang="ru-RU" dirty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Номера в Региональных </a:t>
                      </a:r>
                      <a:r>
                        <a:rPr lang="ru-RU" dirty="0" err="1" smtClean="0"/>
                        <a:t>Покедексах</a:t>
                      </a:r>
                      <a:r>
                        <a:rPr lang="ru-RU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Канто 001 </a:t>
                      </a:r>
                      <a:r>
                        <a:rPr lang="ru-RU" dirty="0" err="1" smtClean="0"/>
                        <a:t>Джото</a:t>
                      </a:r>
                      <a:r>
                        <a:rPr lang="ru-RU" dirty="0" smtClean="0"/>
                        <a:t> 231 </a:t>
                      </a:r>
                      <a:r>
                        <a:rPr lang="ru-RU" dirty="0" err="1" smtClean="0"/>
                        <a:t>Хоэнн</a:t>
                      </a:r>
                      <a:r>
                        <a:rPr lang="ru-RU" dirty="0" smtClean="0"/>
                        <a:t> 203</a:t>
                      </a:r>
                      <a:endParaRPr lang="ru-RU" dirty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Номера в Региональных Навигаторах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Фиор</a:t>
                      </a:r>
                      <a:r>
                        <a:rPr lang="ru-RU" dirty="0" smtClean="0"/>
                        <a:t> 001 </a:t>
                      </a:r>
                      <a:r>
                        <a:rPr lang="ru-RU" dirty="0" err="1" smtClean="0"/>
                        <a:t>Обливия</a:t>
                      </a:r>
                      <a:r>
                        <a:rPr lang="ru-RU" dirty="0" smtClean="0"/>
                        <a:t> 014 </a:t>
                      </a:r>
                      <a:r>
                        <a:rPr lang="ru-RU" dirty="0" err="1" smtClean="0"/>
                        <a:t>Обливия</a:t>
                      </a:r>
                      <a:r>
                        <a:rPr lang="ru-RU" dirty="0" smtClean="0"/>
                        <a:t> (пр.) 004</a:t>
                      </a:r>
                      <a:endParaRPr lang="ru-RU" dirty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Рост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0.7 м</a:t>
                      </a:r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Вес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6.9 кг</a:t>
                      </a:r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Цвет в </a:t>
                      </a:r>
                      <a:r>
                        <a:rPr lang="ru-RU" dirty="0" err="1" smtClean="0"/>
                        <a:t>Дексе</a:t>
                      </a:r>
                      <a:r>
                        <a:rPr lang="ru-RU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Зелёный</a:t>
                      </a:r>
                      <a:endParaRPr lang="ru-RU" dirty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Отпечаток ноги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Строение тела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Шанс поимки при броске</a:t>
                      </a:r>
                      <a:r>
                        <a:rPr lang="ru-RU" baseline="0" dirty="0" smtClean="0"/>
                        <a:t> с полным </a:t>
                      </a:r>
                      <a:r>
                        <a:rPr lang="en-US" baseline="0" dirty="0" smtClean="0"/>
                        <a:t>HP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5.9%</a:t>
                      </a:r>
                      <a:endParaRPr lang="ru-RU" dirty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 самок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12.5%</a:t>
                      </a:r>
                      <a:endParaRPr lang="ru-RU" dirty="0"/>
                    </a:p>
                  </a:txBody>
                  <a:tcPr/>
                </a:tc>
              </a:tr>
              <a:tr h="429510"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Группа размножения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Монстры, Растения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509120"/>
            <a:ext cx="43204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848" y="4941168"/>
            <a:ext cx="424497" cy="42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76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Что-то взял с бульбапедии, многое взял из мозга моего отца-ветеринара. Последние 2 слайда – работа покедекса, и </a:t>
            </a:r>
            <a:r>
              <a:rPr lang="en-US" dirty="0" smtClean="0"/>
              <a:t>Pokémon online</a:t>
            </a:r>
            <a:r>
              <a:rPr lang="ru-RU" dirty="0" smtClean="0"/>
              <a:t>(в окне регистрация-</a:t>
            </a:r>
            <a:r>
              <a:rPr lang="en-US" dirty="0" smtClean="0"/>
              <a:t>&gt;</a:t>
            </a:r>
            <a:r>
              <a:rPr lang="ru-RU" dirty="0" smtClean="0"/>
              <a:t>покемон)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9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Бульбазавр-похож на что-то между динозавром и растением, но это рептилия в оригинале. Но и от рептилий у них есть некоторые различия. Например: это и хладнокровный и теплокровный покемон.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Бульбазавр-рептилия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40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Как я говорил раньше, это и хладнокровный </a:t>
            </a:r>
            <a:r>
              <a:rPr lang="ru-RU" dirty="0"/>
              <a:t>и </a:t>
            </a:r>
            <a:r>
              <a:rPr lang="ru-RU" dirty="0" smtClean="0"/>
              <a:t>теплокровный покемон.</a:t>
            </a:r>
          </a:p>
          <a:p>
            <a:r>
              <a:rPr lang="ru-RU" dirty="0" smtClean="0"/>
              <a:t>Бульбазавр-яйцекладущий покемон</a:t>
            </a:r>
          </a:p>
          <a:p>
            <a:r>
              <a:rPr lang="ru-RU" dirty="0" smtClean="0"/>
              <a:t>Его </a:t>
            </a:r>
            <a:r>
              <a:rPr lang="ru-RU" dirty="0"/>
              <a:t>система кровообращения является </a:t>
            </a:r>
            <a:r>
              <a:rPr lang="ru-RU" dirty="0" smtClean="0"/>
              <a:t>серединой между </a:t>
            </a:r>
            <a:r>
              <a:rPr lang="ru-RU" dirty="0"/>
              <a:t>млекопитающим и растением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Анатомия </a:t>
            </a:r>
            <a:r>
              <a:rPr lang="ru-RU" dirty="0"/>
              <a:t>б</a:t>
            </a:r>
            <a:r>
              <a:rPr lang="ru-RU" dirty="0" smtClean="0"/>
              <a:t>ульбазавра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08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Когда </a:t>
            </a:r>
            <a:r>
              <a:rPr lang="ru-RU" dirty="0"/>
              <a:t>и</a:t>
            </a:r>
            <a:r>
              <a:rPr lang="ru-RU" dirty="0" smtClean="0"/>
              <a:t>визавр отец </a:t>
            </a:r>
            <a:r>
              <a:rPr lang="ru-RU" dirty="0"/>
              <a:t>делает гнездо для яиц, мать </a:t>
            </a:r>
            <a:r>
              <a:rPr lang="ru-RU" dirty="0" smtClean="0"/>
              <a:t>находится </a:t>
            </a:r>
            <a:r>
              <a:rPr lang="ru-RU" dirty="0"/>
              <a:t>недалеко, на </a:t>
            </a:r>
            <a:r>
              <a:rPr lang="ru-RU" dirty="0" smtClean="0"/>
              <a:t>её спине растение вырабатывает странные </a:t>
            </a:r>
            <a:r>
              <a:rPr lang="ru-RU" dirty="0"/>
              <a:t>семенные </a:t>
            </a:r>
            <a:r>
              <a:rPr lang="ru-RU" dirty="0" smtClean="0"/>
              <a:t>стручки. В </a:t>
            </a:r>
            <a:r>
              <a:rPr lang="ru-RU" dirty="0"/>
              <a:t>определённый </a:t>
            </a:r>
            <a:r>
              <a:rPr lang="ru-RU" dirty="0" smtClean="0"/>
              <a:t>момент стручки </a:t>
            </a:r>
            <a:r>
              <a:rPr lang="ru-RU" dirty="0"/>
              <a:t>лопаются, яйца </a:t>
            </a:r>
            <a:r>
              <a:rPr lang="ru-RU" dirty="0" smtClean="0"/>
              <a:t>вылупляются, и </a:t>
            </a:r>
            <a:r>
              <a:rPr lang="ru-RU" dirty="0"/>
              <a:t>тысячи </a:t>
            </a:r>
            <a:r>
              <a:rPr lang="ru-RU" dirty="0" smtClean="0"/>
              <a:t>спор попадают в </a:t>
            </a:r>
            <a:r>
              <a:rPr lang="ru-RU" dirty="0"/>
              <a:t>воздух. Младенец </a:t>
            </a:r>
            <a:r>
              <a:rPr lang="ru-RU" dirty="0" smtClean="0"/>
              <a:t>бульбазавр находится внутри </a:t>
            </a:r>
            <a:r>
              <a:rPr lang="ru-RU" dirty="0"/>
              <a:t>них после чего инстинктивно вырывается наружу. Ребёнка прикрывают яичные альбумины. Когда споры </a:t>
            </a:r>
            <a:r>
              <a:rPr lang="ru-RU" dirty="0" smtClean="0"/>
              <a:t>достигают альбумины</a:t>
            </a:r>
            <a:r>
              <a:rPr lang="ru-RU" dirty="0"/>
              <a:t>, они немедленно </a:t>
            </a:r>
            <a:r>
              <a:rPr lang="ru-RU" dirty="0" smtClean="0"/>
              <a:t>создают маленькие </a:t>
            </a:r>
            <a:r>
              <a:rPr lang="ru-RU" dirty="0"/>
              <a:t>"стрелы", которые выстреливают в спинной мозг </a:t>
            </a:r>
            <a:r>
              <a:rPr lang="ru-RU" dirty="0" smtClean="0"/>
              <a:t>младенца.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Рождение бульбазавра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2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Стрелы проникают </a:t>
            </a:r>
            <a:r>
              <a:rPr lang="ru-RU" dirty="0"/>
              <a:t>в </a:t>
            </a:r>
            <a:r>
              <a:rPr lang="ru-RU" dirty="0" smtClean="0"/>
              <a:t>мозг, </a:t>
            </a:r>
            <a:r>
              <a:rPr lang="ru-RU" dirty="0"/>
              <a:t>где они срастаются с </a:t>
            </a:r>
            <a:r>
              <a:rPr lang="ru-RU" dirty="0" smtClean="0"/>
              <a:t>краниальными </a:t>
            </a:r>
            <a:r>
              <a:rPr lang="ru-RU" dirty="0"/>
              <a:t>нервами. Стрелы также срастаются и с </a:t>
            </a:r>
            <a:r>
              <a:rPr lang="ru-RU" dirty="0" smtClean="0"/>
              <a:t>мозжечком(отделом </a:t>
            </a:r>
            <a:r>
              <a:rPr lang="ru-RU" dirty="0"/>
              <a:t>мозга). </a:t>
            </a:r>
            <a:r>
              <a:rPr lang="ru-RU" dirty="0" smtClean="0"/>
              <a:t>Цветок </a:t>
            </a:r>
            <a:r>
              <a:rPr lang="ru-RU" dirty="0"/>
              <a:t>эффективно настраивается на </a:t>
            </a:r>
            <a:r>
              <a:rPr lang="ru-RU" dirty="0" smtClean="0"/>
              <a:t>"</a:t>
            </a:r>
            <a:r>
              <a:rPr lang="ru-RU" dirty="0"/>
              <a:t>владельца", чтобы тот чувствовал себя комфортно. При рождении </a:t>
            </a:r>
            <a:r>
              <a:rPr lang="ru-RU" dirty="0" smtClean="0"/>
              <a:t>бульбазавры </a:t>
            </a:r>
            <a:r>
              <a:rPr lang="ru-RU" dirty="0"/>
              <a:t>бывают бледно белыми и частично прозрачными, но они </a:t>
            </a:r>
            <a:r>
              <a:rPr lang="ru-RU" dirty="0" smtClean="0"/>
              <a:t>окрашиваются из-за хлоропластов цветка. </a:t>
            </a:r>
            <a:r>
              <a:rPr lang="ru-RU" dirty="0"/>
              <a:t>Так заканчивается симбиозное сплочение между рептилией и цветком.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Цветок крепится навсегда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4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916832"/>
            <a:ext cx="8229600" cy="5301208"/>
          </a:xfrm>
        </p:spPr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smtClean="0"/>
              <a:t>бульбазавра есть выбор</a:t>
            </a:r>
            <a:r>
              <a:rPr lang="ru-RU" dirty="0"/>
              <a:t>: принимать пищу или жить только при помощи фотосинтеза. </a:t>
            </a:r>
            <a:r>
              <a:rPr lang="ru-RU" dirty="0" smtClean="0"/>
              <a:t>Съеденная </a:t>
            </a:r>
            <a:r>
              <a:rPr lang="ru-RU" dirty="0"/>
              <a:t>пища </a:t>
            </a:r>
            <a:r>
              <a:rPr lang="ru-RU" dirty="0" smtClean="0"/>
              <a:t>превращается, при </a:t>
            </a:r>
            <a:r>
              <a:rPr lang="ru-RU" dirty="0"/>
              <a:t>помощи модифицированной пищеварительной </a:t>
            </a:r>
            <a:r>
              <a:rPr lang="ru-RU" dirty="0" smtClean="0"/>
              <a:t>системы, в </a:t>
            </a:r>
            <a:r>
              <a:rPr lang="ru-RU" dirty="0"/>
              <a:t>простые формы </a:t>
            </a:r>
            <a:r>
              <a:rPr lang="ru-RU" dirty="0" smtClean="0"/>
              <a:t>которые </a:t>
            </a:r>
            <a:r>
              <a:rPr lang="ru-RU" dirty="0"/>
              <a:t>используются как растением, так и зверем. В результате, Бульбазавр становится </a:t>
            </a:r>
            <a:r>
              <a:rPr lang="ru-RU" dirty="0" smtClean="0"/>
              <a:t>пристрастным к различным сладостям содержащих </a:t>
            </a:r>
            <a:r>
              <a:rPr lang="ru-RU" dirty="0"/>
              <a:t>сахар. Бульбазавр должен пить очень много воды, чтобы поддерживать осмотический баланс в своём организме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Питание Бульбазавра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8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/>
              <a:t> Гормоны, выделяемые </a:t>
            </a:r>
            <a:r>
              <a:rPr lang="ru-RU" dirty="0" smtClean="0"/>
              <a:t>бульбазавром</a:t>
            </a:r>
            <a:r>
              <a:rPr lang="ru-RU" dirty="0"/>
              <a:t>, также влияют и на растение, </a:t>
            </a:r>
            <a:r>
              <a:rPr lang="ru-RU" dirty="0" smtClean="0"/>
              <a:t>и на </a:t>
            </a:r>
            <a:r>
              <a:rPr lang="ru-RU" dirty="0"/>
              <a:t>импульсы мозга. В результате </a:t>
            </a:r>
            <a:r>
              <a:rPr lang="ru-RU" dirty="0" smtClean="0"/>
              <a:t>бульбазавр </a:t>
            </a:r>
            <a:r>
              <a:rPr lang="ru-RU" dirty="0"/>
              <a:t>может наслаждаться полным управлением над цветком, используя его для выращивания </a:t>
            </a:r>
            <a:r>
              <a:rPr lang="ru-RU" dirty="0" smtClean="0"/>
              <a:t>лоз</a:t>
            </a:r>
            <a:r>
              <a:rPr lang="ru-RU" dirty="0"/>
              <a:t>. Сквозь эти лозы проходят тонкие чувствительные нервы, что делает их довольно таки уязвимыми. И всё же эти лозы покрыты жёсткой </a:t>
            </a:r>
            <a:r>
              <a:rPr lang="ru-RU" dirty="0" smtClean="0"/>
              <a:t>шкурой, </a:t>
            </a:r>
            <a:r>
              <a:rPr lang="ru-RU" dirty="0"/>
              <a:t>делающей их прекрасным оружием.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 над цветком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4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628800"/>
            <a:ext cx="8229600" cy="5865515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Также, бульбазавр </a:t>
            </a:r>
            <a:r>
              <a:rPr lang="ru-RU" dirty="0"/>
              <a:t>может </a:t>
            </a:r>
            <a:r>
              <a:rPr lang="ru-RU" dirty="0" smtClean="0"/>
              <a:t>производить </a:t>
            </a:r>
            <a:r>
              <a:rPr lang="ru-RU" dirty="0"/>
              <a:t>расщепление на тонкие слои и выпускать острые листья из своего растения в противников. Гормоны, которые порождают расщепление на тонкие слои, также заставляют листья коченеть, делая их острым и опасным оружием. Мощные мышечные сокращения позволяют </a:t>
            </a:r>
            <a:r>
              <a:rPr lang="ru-RU" dirty="0" smtClean="0"/>
              <a:t>бульбазавру </a:t>
            </a:r>
            <a:r>
              <a:rPr lang="ru-RU" dirty="0"/>
              <a:t>метать свои листья </a:t>
            </a:r>
            <a:r>
              <a:rPr lang="ru-RU" dirty="0" smtClean="0"/>
              <a:t>с  большой скоростью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700808"/>
            <a:ext cx="8229600" cy="5257800"/>
          </a:xfrm>
        </p:spPr>
        <p:txBody>
          <a:bodyPr>
            <a:normAutofit/>
          </a:bodyPr>
          <a:lstStyle/>
          <a:p>
            <a:r>
              <a:rPr lang="ru-RU" dirty="0"/>
              <a:t>Сначала цветок может быть и вредным, потому что вокруг него постоянно кружит токсичная пыльца. Эта пыльца </a:t>
            </a:r>
            <a:r>
              <a:rPr lang="ru-RU" dirty="0" smtClean="0"/>
              <a:t>преследует бульбазавров</a:t>
            </a:r>
            <a:r>
              <a:rPr lang="ru-RU" dirty="0"/>
              <a:t>, тем не менее от неё </a:t>
            </a:r>
            <a:r>
              <a:rPr lang="ru-RU" dirty="0" smtClean="0"/>
              <a:t>избавляются. Цветок является </a:t>
            </a:r>
            <a:r>
              <a:rPr lang="ru-RU" dirty="0"/>
              <a:t>гермафродитом, содержащий как и женские, так и мужские половые </a:t>
            </a:r>
            <a:r>
              <a:rPr lang="ru-RU" dirty="0" smtClean="0"/>
              <a:t>клетки. Но </a:t>
            </a:r>
            <a:r>
              <a:rPr lang="ru-RU" dirty="0"/>
              <a:t>несмотря на это </a:t>
            </a:r>
            <a:r>
              <a:rPr lang="ru-RU" dirty="0" smtClean="0"/>
              <a:t>бульбазавру нужна пара</a:t>
            </a:r>
            <a:r>
              <a:rPr lang="ru-RU" dirty="0"/>
              <a:t>. Когда цветок на его спине полностью сформируется, он начинает работать как "блок питания" накапливая </a:t>
            </a:r>
            <a:r>
              <a:rPr lang="ru-RU" dirty="0" smtClean="0"/>
              <a:t>энергию </a:t>
            </a:r>
            <a:r>
              <a:rPr lang="ru-RU" dirty="0"/>
              <a:t>для </a:t>
            </a:r>
            <a:r>
              <a:rPr lang="ru-RU" dirty="0" smtClean="0"/>
              <a:t>фотосинтеза. Бульбазавр </a:t>
            </a:r>
            <a:r>
              <a:rPr lang="ru-RU" dirty="0"/>
              <a:t>может также выпустить этот солнечный свет как мощную </a:t>
            </a:r>
            <a:r>
              <a:rPr lang="ru-RU" dirty="0" smtClean="0"/>
              <a:t>атаку, </a:t>
            </a:r>
            <a:r>
              <a:rPr lang="ru-RU" dirty="0"/>
              <a:t>используя </a:t>
            </a:r>
            <a:r>
              <a:rPr lang="ru-RU" dirty="0" smtClean="0"/>
              <a:t>прозрачные </a:t>
            </a:r>
            <a:r>
              <a:rPr lang="ru-RU" dirty="0"/>
              <a:t>внутренние листья, действующие как лупа и повышающие интенсивность луча.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Больше о цветке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9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119</TotalTime>
  <Words>692</Words>
  <Application>Microsoft Office PowerPoint</Application>
  <PresentationFormat>Экран (4:3)</PresentationFormat>
  <Paragraphs>56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BlackTie</vt:lpstr>
      <vt:lpstr>Исследовательская работа на тему”Бульбазавр”</vt:lpstr>
      <vt:lpstr>Бульбазавр-рептилия</vt:lpstr>
      <vt:lpstr>Анатомия бульбазавра</vt:lpstr>
      <vt:lpstr>Рождение бульбазавра</vt:lpstr>
      <vt:lpstr>Цветок крепится навсегда</vt:lpstr>
      <vt:lpstr>Питание Бульбазавра</vt:lpstr>
      <vt:lpstr>Контроль над цветком</vt:lpstr>
      <vt:lpstr>Презентация PowerPoint</vt:lpstr>
      <vt:lpstr>Больше о цветке</vt:lpstr>
      <vt:lpstr>Больше о покемоне</vt:lpstr>
      <vt:lpstr>Презентация PowerPoint</vt:lpstr>
      <vt:lpstr>Источники информации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 на тему”Бульбазавр”</dc:title>
  <dc:creator>nikolashka</dc:creator>
  <cp:lastModifiedBy>nikolashka</cp:lastModifiedBy>
  <cp:revision>14</cp:revision>
  <dcterms:created xsi:type="dcterms:W3CDTF">2011-05-21T11:57:28Z</dcterms:created>
  <dcterms:modified xsi:type="dcterms:W3CDTF">2011-09-21T15:02:56Z</dcterms:modified>
</cp:coreProperties>
</file>